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59" r:id="rId6"/>
    <p:sldId id="260"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jpg>
</file>

<file path=ppt/media/media1.wm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05/01/18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05/01/18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05/01/18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05/01/18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05/01/18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05/01/18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05/01/18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05/01/18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05/01/18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05/01/18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05/01/18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05/01/18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BA5CB-4203-4D1A-8BD0-A41C4A4CEB80}"/>
              </a:ext>
            </a:extLst>
          </p:cNvPr>
          <p:cNvSpPr>
            <a:spLocks noGrp="1"/>
          </p:cNvSpPr>
          <p:nvPr>
            <p:ph type="ctrTitle"/>
          </p:nvPr>
        </p:nvSpPr>
        <p:spPr/>
        <p:txBody>
          <a:bodyPr/>
          <a:lstStyle/>
          <a:p>
            <a:pPr algn="ctr"/>
            <a:r>
              <a:rPr lang="en-US" dirty="0"/>
              <a:t>Clicker Game</a:t>
            </a:r>
          </a:p>
        </p:txBody>
      </p:sp>
      <p:sp>
        <p:nvSpPr>
          <p:cNvPr id="3" name="Subtitle 2">
            <a:extLst>
              <a:ext uri="{FF2B5EF4-FFF2-40B4-BE49-F238E27FC236}">
                <a16:creationId xmlns:a16="http://schemas.microsoft.com/office/drawing/2014/main" id="{CF662C4B-7732-451E-A231-354889CC9DE1}"/>
              </a:ext>
            </a:extLst>
          </p:cNvPr>
          <p:cNvSpPr>
            <a:spLocks noGrp="1"/>
          </p:cNvSpPr>
          <p:nvPr>
            <p:ph type="subTitle" idx="1"/>
          </p:nvPr>
        </p:nvSpPr>
        <p:spPr/>
        <p:txBody>
          <a:bodyPr/>
          <a:lstStyle/>
          <a:p>
            <a:pPr algn="ctr"/>
            <a:r>
              <a:rPr lang="en-US" dirty="0"/>
              <a:t>Austin Krieger &amp; quinton halliday</a:t>
            </a:r>
          </a:p>
        </p:txBody>
      </p:sp>
    </p:spTree>
    <p:extLst>
      <p:ext uri="{BB962C8B-B14F-4D97-AF65-F5344CB8AC3E}">
        <p14:creationId xmlns:p14="http://schemas.microsoft.com/office/powerpoint/2010/main" val="1889310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F7C95-A1A9-4384-8268-C3B21A8ACE5C}"/>
              </a:ext>
            </a:extLst>
          </p:cNvPr>
          <p:cNvSpPr>
            <a:spLocks noGrp="1"/>
          </p:cNvSpPr>
          <p:nvPr>
            <p:ph type="title"/>
          </p:nvPr>
        </p:nvSpPr>
        <p:spPr/>
        <p:txBody>
          <a:bodyPr/>
          <a:lstStyle/>
          <a:p>
            <a:pPr algn="ctr"/>
            <a:r>
              <a:rPr lang="en-US" dirty="0"/>
              <a:t>What does your program do?</a:t>
            </a:r>
          </a:p>
        </p:txBody>
      </p:sp>
      <p:sp>
        <p:nvSpPr>
          <p:cNvPr id="3" name="Content Placeholder 2">
            <a:extLst>
              <a:ext uri="{FF2B5EF4-FFF2-40B4-BE49-F238E27FC236}">
                <a16:creationId xmlns:a16="http://schemas.microsoft.com/office/drawing/2014/main" id="{38743F49-922D-4576-B564-EAAB41DE350F}"/>
              </a:ext>
            </a:extLst>
          </p:cNvPr>
          <p:cNvSpPr>
            <a:spLocks noGrp="1"/>
          </p:cNvSpPr>
          <p:nvPr>
            <p:ph idx="1"/>
          </p:nvPr>
        </p:nvSpPr>
        <p:spPr/>
        <p:txBody>
          <a:bodyPr/>
          <a:lstStyle/>
          <a:p>
            <a:r>
              <a:rPr lang="en-US" dirty="0"/>
              <a:t>Our program is an idle game made in Unity.</a:t>
            </a:r>
          </a:p>
          <a:p>
            <a:r>
              <a:rPr lang="en-US" dirty="0"/>
              <a:t>There are 3 bumpers on the screen that a bouncing ball must hit for you to earn cash, buttons on the bottom allow you to add more balls, upgrade the collection rate, and we even included an option to automate some upgrading.</a:t>
            </a:r>
          </a:p>
          <a:p>
            <a:r>
              <a:rPr lang="en-US" dirty="0"/>
              <a:t>There is no specified goals or win conditions, however there are five achievements that you can earn and the maximum amount of cash you can collect is roughly $18,446,744,073,709,551,615 (Unsigned 64-bit integer)</a:t>
            </a:r>
          </a:p>
        </p:txBody>
      </p:sp>
    </p:spTree>
    <p:extLst>
      <p:ext uri="{BB962C8B-B14F-4D97-AF65-F5344CB8AC3E}">
        <p14:creationId xmlns:p14="http://schemas.microsoft.com/office/powerpoint/2010/main" val="1497909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F09-72BC-4CAA-97FA-A028AD92A11A}"/>
              </a:ext>
            </a:extLst>
          </p:cNvPr>
          <p:cNvSpPr>
            <a:spLocks noGrp="1"/>
          </p:cNvSpPr>
          <p:nvPr>
            <p:ph type="title"/>
          </p:nvPr>
        </p:nvSpPr>
        <p:spPr/>
        <p:txBody>
          <a:bodyPr/>
          <a:lstStyle/>
          <a:p>
            <a:r>
              <a:rPr lang="en-US" dirty="0"/>
              <a:t>How does your project connect to object-oriented design?</a:t>
            </a:r>
          </a:p>
        </p:txBody>
      </p:sp>
      <p:sp>
        <p:nvSpPr>
          <p:cNvPr id="3" name="Content Placeholder 2">
            <a:extLst>
              <a:ext uri="{FF2B5EF4-FFF2-40B4-BE49-F238E27FC236}">
                <a16:creationId xmlns:a16="http://schemas.microsoft.com/office/drawing/2014/main" id="{7B2C8DFB-7B3B-469C-BCC1-E1EEFE5640B9}"/>
              </a:ext>
            </a:extLst>
          </p:cNvPr>
          <p:cNvSpPr>
            <a:spLocks noGrp="1"/>
          </p:cNvSpPr>
          <p:nvPr>
            <p:ph idx="1"/>
          </p:nvPr>
        </p:nvSpPr>
        <p:spPr/>
        <p:txBody>
          <a:bodyPr/>
          <a:lstStyle/>
          <a:p>
            <a:r>
              <a:rPr lang="en-US" dirty="0"/>
              <a:t>All but one of our scripts inherit from MonoBehaviour, because when your scripting for Unity you need the functions in MonoBehaviour to do things like change the text in game, manipulate physics, instantiate objects, and lots of other features.</a:t>
            </a:r>
          </a:p>
          <a:p>
            <a:r>
              <a:rPr lang="en-US" dirty="0"/>
              <a:t>Other than that we have some private static fields and methods as well as some properties for the private fields.</a:t>
            </a:r>
          </a:p>
        </p:txBody>
      </p:sp>
    </p:spTree>
    <p:extLst>
      <p:ext uri="{BB962C8B-B14F-4D97-AF65-F5344CB8AC3E}">
        <p14:creationId xmlns:p14="http://schemas.microsoft.com/office/powerpoint/2010/main" val="3936876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A91C4-2D5C-4241-9092-7FE37C3E947F}"/>
              </a:ext>
            </a:extLst>
          </p:cNvPr>
          <p:cNvSpPr>
            <a:spLocks noGrp="1"/>
          </p:cNvSpPr>
          <p:nvPr>
            <p:ph type="title"/>
          </p:nvPr>
        </p:nvSpPr>
        <p:spPr/>
        <p:txBody>
          <a:bodyPr/>
          <a:lstStyle/>
          <a:p>
            <a:pPr algn="ctr"/>
            <a:r>
              <a:rPr lang="en-US" dirty="0"/>
              <a:t>Answering jason’s concerns</a:t>
            </a:r>
          </a:p>
        </p:txBody>
      </p:sp>
      <p:sp>
        <p:nvSpPr>
          <p:cNvPr id="3" name="Content Placeholder 2">
            <a:extLst>
              <a:ext uri="{FF2B5EF4-FFF2-40B4-BE49-F238E27FC236}">
                <a16:creationId xmlns:a16="http://schemas.microsoft.com/office/drawing/2014/main" id="{AA9C2110-57A8-4DEA-ACBB-AE9EB91E5334}"/>
              </a:ext>
            </a:extLst>
          </p:cNvPr>
          <p:cNvSpPr>
            <a:spLocks noGrp="1"/>
          </p:cNvSpPr>
          <p:nvPr>
            <p:ph idx="1"/>
          </p:nvPr>
        </p:nvSpPr>
        <p:spPr/>
        <p:txBody>
          <a:bodyPr>
            <a:normAutofit lnSpcReduction="10000"/>
          </a:bodyPr>
          <a:lstStyle/>
          <a:p>
            <a:r>
              <a:rPr lang="en-US" dirty="0"/>
              <a:t>Multiple Start and Update methods?</a:t>
            </a:r>
          </a:p>
          <a:p>
            <a:r>
              <a:rPr lang="en-US" dirty="0"/>
              <a:t>Straight from the Unity documentation:</a:t>
            </a:r>
          </a:p>
          <a:p>
            <a:r>
              <a:rPr lang="en-US" dirty="0"/>
              <a:t>MonoBeheviour.Start() is called on the frame when a script is enabled just before any of the update methods are called for the first time.</a:t>
            </a:r>
          </a:p>
          <a:p>
            <a:r>
              <a:rPr lang="en-US" dirty="0"/>
              <a:t>MonoBehaviour.Update() is called every frame, if the MonoBehaviour is enabled. This is the most commonly used function to implement any kind of game behaviour.</a:t>
            </a:r>
          </a:p>
        </p:txBody>
      </p:sp>
    </p:spTree>
    <p:extLst>
      <p:ext uri="{BB962C8B-B14F-4D97-AF65-F5344CB8AC3E}">
        <p14:creationId xmlns:p14="http://schemas.microsoft.com/office/powerpoint/2010/main" val="1884342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8903-C655-46B8-984D-19E330892525}"/>
              </a:ext>
            </a:extLst>
          </p:cNvPr>
          <p:cNvSpPr>
            <a:spLocks noGrp="1"/>
          </p:cNvSpPr>
          <p:nvPr>
            <p:ph type="title"/>
          </p:nvPr>
        </p:nvSpPr>
        <p:spPr/>
        <p:txBody>
          <a:bodyPr/>
          <a:lstStyle/>
          <a:p>
            <a:pPr algn="ctr"/>
            <a:r>
              <a:rPr lang="en-US" dirty="0"/>
              <a:t>Demo (sped up)</a:t>
            </a:r>
          </a:p>
        </p:txBody>
      </p:sp>
      <p:pic>
        <p:nvPicPr>
          <p:cNvPr id="4" name="final">
            <a:hlinkClick r:id="" action="ppaction://media"/>
            <a:extLst>
              <a:ext uri="{FF2B5EF4-FFF2-40B4-BE49-F238E27FC236}">
                <a16:creationId xmlns:a16="http://schemas.microsoft.com/office/drawing/2014/main" id="{32459C08-F0A4-4BF0-9607-9123306F45A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67849" y="2109967"/>
            <a:ext cx="6853125" cy="3855098"/>
          </a:xfrm>
        </p:spPr>
      </p:pic>
    </p:spTree>
    <p:extLst>
      <p:ext uri="{BB962C8B-B14F-4D97-AF65-F5344CB8AC3E}">
        <p14:creationId xmlns:p14="http://schemas.microsoft.com/office/powerpoint/2010/main" val="653234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72559-8F6F-4275-8092-3500269F278C}"/>
              </a:ext>
            </a:extLst>
          </p:cNvPr>
          <p:cNvSpPr>
            <a:spLocks noGrp="1"/>
          </p:cNvSpPr>
          <p:nvPr>
            <p:ph type="title"/>
          </p:nvPr>
        </p:nvSpPr>
        <p:spPr/>
        <p:txBody>
          <a:bodyPr/>
          <a:lstStyle/>
          <a:p>
            <a:pPr algn="ctr"/>
            <a:r>
              <a:rPr lang="en-US" dirty="0"/>
              <a:t>What worked? What did not?</a:t>
            </a:r>
          </a:p>
        </p:txBody>
      </p:sp>
      <p:sp>
        <p:nvSpPr>
          <p:cNvPr id="3" name="Content Placeholder 2">
            <a:extLst>
              <a:ext uri="{FF2B5EF4-FFF2-40B4-BE49-F238E27FC236}">
                <a16:creationId xmlns:a16="http://schemas.microsoft.com/office/drawing/2014/main" id="{1C1094F9-9ABA-4F57-92B6-0A738DA6DEED}"/>
              </a:ext>
            </a:extLst>
          </p:cNvPr>
          <p:cNvSpPr>
            <a:spLocks noGrp="1"/>
          </p:cNvSpPr>
          <p:nvPr>
            <p:ph idx="1"/>
          </p:nvPr>
        </p:nvSpPr>
        <p:spPr/>
        <p:txBody>
          <a:bodyPr/>
          <a:lstStyle/>
          <a:p>
            <a:r>
              <a:rPr lang="en-US" dirty="0"/>
              <a:t>We were using a signed int32 for the cash values on the top but with our upgrades it would integer overflow and go from 2,147,483,647 to               -2,147,483,647 somewhat quickly. So we made it a “feature” not a bug by making an achievement for it and then decided people should be able to make even more money and converted the variables to unsigned int64s, but left in the achievement for getting to the int32 overflow amount.</a:t>
            </a:r>
          </a:p>
        </p:txBody>
      </p:sp>
    </p:spTree>
    <p:extLst>
      <p:ext uri="{BB962C8B-B14F-4D97-AF65-F5344CB8AC3E}">
        <p14:creationId xmlns:p14="http://schemas.microsoft.com/office/powerpoint/2010/main" val="2082709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733F-24F9-4F9B-B147-D7D81CDBFCA7}"/>
              </a:ext>
            </a:extLst>
          </p:cNvPr>
          <p:cNvSpPr>
            <a:spLocks noGrp="1"/>
          </p:cNvSpPr>
          <p:nvPr>
            <p:ph type="title"/>
          </p:nvPr>
        </p:nvSpPr>
        <p:spPr/>
        <p:txBody>
          <a:bodyPr/>
          <a:lstStyle/>
          <a:p>
            <a:pPr algn="ctr"/>
            <a:r>
              <a:rPr lang="en-US" dirty="0"/>
              <a:t>Questions?</a:t>
            </a:r>
          </a:p>
        </p:txBody>
      </p:sp>
      <p:pic>
        <p:nvPicPr>
          <p:cNvPr id="5" name="Content Placeholder 4">
            <a:extLst>
              <a:ext uri="{FF2B5EF4-FFF2-40B4-BE49-F238E27FC236}">
                <a16:creationId xmlns:a16="http://schemas.microsoft.com/office/drawing/2014/main" id="{5568D11B-4725-4ADE-BA8D-1ECF87CF95FB}"/>
              </a:ext>
            </a:extLst>
          </p:cNvPr>
          <p:cNvPicPr>
            <a:picLocks noGrp="1" noChangeAspect="1"/>
          </p:cNvPicPr>
          <p:nvPr>
            <p:ph idx="1"/>
          </p:nvPr>
        </p:nvPicPr>
        <p:blipFill>
          <a:blip r:embed="rId2"/>
          <a:stretch>
            <a:fillRect/>
          </a:stretch>
        </p:blipFill>
        <p:spPr>
          <a:xfrm>
            <a:off x="3169003" y="2249488"/>
            <a:ext cx="5850819" cy="3541712"/>
          </a:xfrm>
        </p:spPr>
      </p:pic>
    </p:spTree>
    <p:extLst>
      <p:ext uri="{BB962C8B-B14F-4D97-AF65-F5344CB8AC3E}">
        <p14:creationId xmlns:p14="http://schemas.microsoft.com/office/powerpoint/2010/main" val="3011976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271</TotalTime>
  <Words>347</Words>
  <Application>Microsoft Office PowerPoint</Application>
  <PresentationFormat>Widescreen</PresentationFormat>
  <Paragraphs>18</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Trebuchet MS</vt:lpstr>
      <vt:lpstr>Tw Cen MT</vt:lpstr>
      <vt:lpstr>Circuit</vt:lpstr>
      <vt:lpstr>Clicker Game</vt:lpstr>
      <vt:lpstr>What does your program do?</vt:lpstr>
      <vt:lpstr>How does your project connect to object-oriented design?</vt:lpstr>
      <vt:lpstr>Answering jason’s concerns</vt:lpstr>
      <vt:lpstr>Demo (sped up)</vt:lpstr>
      <vt:lpstr>What worked? What did not?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Clicker Game</dc:title>
  <dc:creator>Austin Krieger</dc:creator>
  <cp:lastModifiedBy>Austin Krieger</cp:lastModifiedBy>
  <cp:revision>43</cp:revision>
  <dcterms:created xsi:type="dcterms:W3CDTF">2018-05-01T07:37:18Z</dcterms:created>
  <dcterms:modified xsi:type="dcterms:W3CDTF">2018-05-01T21:49:02Z</dcterms:modified>
</cp:coreProperties>
</file>

<file path=docProps/thumbnail.jpeg>
</file>